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56" r:id="rId5"/>
    <p:sldId id="257" r:id="rId6"/>
    <p:sldId id="259" r:id="rId7"/>
    <p:sldId id="260" r:id="rId8"/>
    <p:sldId id="258" r:id="rId9"/>
    <p:sldId id="262" r:id="rId10"/>
    <p:sldId id="263" r:id="rId11"/>
    <p:sldId id="261" r:id="rId12"/>
    <p:sldId id="265" r:id="rId13"/>
    <p:sldId id="267" r:id="rId14"/>
    <p:sldId id="264" r:id="rId15"/>
    <p:sldId id="266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09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25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54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56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7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89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62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17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53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8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A757C-4614-4381-AFBA-AB41B62B914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BF35F-358F-4E21-8172-5269BDE46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13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8892" y="1002323"/>
            <a:ext cx="96539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Warm up:</a:t>
            </a:r>
          </a:p>
          <a:p>
            <a:endParaRPr lang="en-GB" sz="2800" dirty="0"/>
          </a:p>
          <a:p>
            <a:r>
              <a:rPr lang="en-GB" sz="2800" dirty="0" smtClean="0"/>
              <a:t>1.) ? X 6=</a:t>
            </a:r>
          </a:p>
          <a:p>
            <a:endParaRPr lang="en-GB" sz="2800" dirty="0"/>
          </a:p>
          <a:p>
            <a:r>
              <a:rPr lang="en-GB" sz="2800" dirty="0" smtClean="0"/>
              <a:t>2.) 10 ÷ ? =</a:t>
            </a:r>
          </a:p>
          <a:p>
            <a:endParaRPr lang="en-GB" sz="2800" dirty="0"/>
          </a:p>
          <a:p>
            <a:r>
              <a:rPr lang="en-GB" sz="2800" dirty="0" smtClean="0"/>
              <a:t>3.) 160 x 5=</a:t>
            </a:r>
          </a:p>
          <a:p>
            <a:endParaRPr lang="en-GB" sz="2800" dirty="0"/>
          </a:p>
          <a:p>
            <a:r>
              <a:rPr lang="en-GB" sz="2800" dirty="0" smtClean="0"/>
              <a:t>4.) 66 ÷ 11=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85213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883" y="635610"/>
            <a:ext cx="702945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80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989" y="762366"/>
            <a:ext cx="643890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4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68" y="1111860"/>
            <a:ext cx="2076450" cy="5267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2177" y="290146"/>
            <a:ext cx="996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Try these questions: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105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49" y="1379659"/>
            <a:ext cx="2158511" cy="44486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4785" y="668215"/>
            <a:ext cx="3763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Answers- don’t peek too soon!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32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192" y="650264"/>
            <a:ext cx="7515592" cy="504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9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423" y="865309"/>
            <a:ext cx="8364242" cy="399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3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642" y="320187"/>
            <a:ext cx="6286500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79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175" y="285750"/>
            <a:ext cx="634365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66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4" y="656126"/>
            <a:ext cx="1318113" cy="57432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9625" y="286794"/>
            <a:ext cx="656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Milder option! </a:t>
            </a:r>
            <a:r>
              <a:rPr lang="en-GB" dirty="0" smtClean="0">
                <a:sym typeface="Wingdings" panose="05000000000000000000" pitchFamily="2" charset="2"/>
              </a:rPr>
              <a:t>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55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9625" y="286794"/>
            <a:ext cx="656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Milder option answers! </a:t>
            </a:r>
            <a:r>
              <a:rPr lang="en-GB" dirty="0" smtClean="0">
                <a:sym typeface="Wingdings" panose="05000000000000000000" pitchFamily="2" charset="2"/>
              </a:rPr>
              <a:t> 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86" y="951034"/>
            <a:ext cx="6185017" cy="373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5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899" y="990601"/>
            <a:ext cx="7321062" cy="453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275" y="904875"/>
            <a:ext cx="6267450" cy="5048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03423" y="1107831"/>
            <a:ext cx="1934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Bring it down!!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9831" y="1696548"/>
            <a:ext cx="22479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20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165" y="636710"/>
            <a:ext cx="681990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9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425" y="661987"/>
            <a:ext cx="615315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42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635" y="829773"/>
            <a:ext cx="6886575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8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918" y="661621"/>
            <a:ext cx="5000625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9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50</Words>
  <Application>Microsoft Office PowerPoint</Application>
  <PresentationFormat>Widescreen</PresentationFormat>
  <Paragraphs>14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SITSS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Oona Matheson</dc:creator>
  <cp:lastModifiedBy>Oona Matheson</cp:lastModifiedBy>
  <cp:revision>5</cp:revision>
  <dcterms:created xsi:type="dcterms:W3CDTF">2020-03-19T11:04:04Z</dcterms:created>
  <dcterms:modified xsi:type="dcterms:W3CDTF">2020-03-19T12:11:34Z</dcterms:modified>
</cp:coreProperties>
</file>