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5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2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1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0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6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0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2367-1C63-4201-AC4F-5801C04D53A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E06D-8F4A-44E7-9569-60CE99501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69" y="429595"/>
            <a:ext cx="9733085" cy="54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362" y="773722"/>
            <a:ext cx="960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does this compare to modern day in the UK?</a:t>
            </a:r>
          </a:p>
          <a:p>
            <a:endParaRPr lang="en-GB" sz="2800" dirty="0"/>
          </a:p>
          <a:p>
            <a:r>
              <a:rPr lang="en-GB" sz="2800" dirty="0" smtClean="0"/>
              <a:t>Do women now have an equal role in society?</a:t>
            </a:r>
          </a:p>
          <a:p>
            <a:endParaRPr lang="en-GB" sz="2800" dirty="0"/>
          </a:p>
          <a:p>
            <a:r>
              <a:rPr lang="en-GB" sz="2800" dirty="0" smtClean="0"/>
              <a:t>What rights do women have now in comparison to the ancient Maya.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96" y="3116873"/>
            <a:ext cx="2324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 Matheson</dc:creator>
  <cp:lastModifiedBy>Oona Matheson</cp:lastModifiedBy>
  <cp:revision>1</cp:revision>
  <dcterms:created xsi:type="dcterms:W3CDTF">2020-03-19T12:56:41Z</dcterms:created>
  <dcterms:modified xsi:type="dcterms:W3CDTF">2020-03-19T13:05:42Z</dcterms:modified>
</cp:coreProperties>
</file>