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2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7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4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3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4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0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7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59C3-E45A-4BF6-9BF7-50231C725F1D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FBA4-A495-4F37-B0F3-BCE69456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58" y="417267"/>
            <a:ext cx="5739912" cy="4374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7746" y="4923693"/>
            <a:ext cx="526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Floodlands</a:t>
            </a:r>
            <a:r>
              <a:rPr lang="en-GB" sz="2800" b="1" dirty="0" smtClean="0"/>
              <a:t>- Marcus Sedgwick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041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52" y="615462"/>
            <a:ext cx="7643079" cy="57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64" y="699720"/>
            <a:ext cx="7462105" cy="52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05" y="564539"/>
            <a:ext cx="7234603" cy="4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90" y="492368"/>
            <a:ext cx="7192840" cy="52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45" y="1053978"/>
            <a:ext cx="8878032" cy="28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4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 Matheson</dc:creator>
  <cp:lastModifiedBy>Oona Matheson</cp:lastModifiedBy>
  <cp:revision>3</cp:revision>
  <dcterms:created xsi:type="dcterms:W3CDTF">2020-03-19T12:13:46Z</dcterms:created>
  <dcterms:modified xsi:type="dcterms:W3CDTF">2020-03-19T12:27:49Z</dcterms:modified>
</cp:coreProperties>
</file>