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C841-5ED5-4D76-9556-475AD616D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0112E-0173-4AA0-9D2C-909C7AFC0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61F4F-41AD-4498-B9B3-375D008C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D84AF-5633-4565-B21B-C30E942C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15B8B-F697-4556-93C6-26C2F4F6D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78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FABC-685E-4578-BE49-691B0138F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9B8C11-1337-45C0-BAA1-E44B9EA0F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6215A-4FE0-44F8-8EF2-07B08910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6688E-3E23-4DB2-B824-F37454D9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AD08-C34F-4BE7-BEF8-1AC20232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8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6DC62-0A70-4937-A08D-6A4E514A9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2058E-0D14-4B29-8AC5-7C272A26A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F6554-0BC9-4FFD-8B37-EC79DE43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BBA37-2553-473A-98D3-99B78FDB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998D1-D34D-4114-9625-80892FB5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65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D195-747E-4705-93E4-DCE86684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30918-D403-433F-9188-74026E238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BF1F4-831E-4BA5-873B-6CA598A4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9FCD4-D798-42F9-9AB3-84C89B2FF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3233B-267C-4AC1-8D19-D0152A00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99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AB92-8EC7-4914-9FC7-2132FEDF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4DBC6-5386-40C8-A7A5-5838C4E2B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449FC-CFB7-4823-91D1-3BBDEDFC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0343D-8B86-40E9-86DA-ADAB7213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348D-D497-4889-93F3-009091FEC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6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0C8E-ABC9-4D69-8446-396F7DE10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F4962-07F4-432E-A928-A203BF096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BFA3F-C24F-493E-AD34-18A4C79DB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4DF8A-3062-431C-9FC8-D84CB386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5161B-5E7A-486C-81D9-C4EA69A5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889F5-E19F-486A-BBC4-643241BE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26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47247-06A3-4E4D-9817-B99412A6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CB163-3D72-4C41-B0F2-C26F2F885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D2668-136B-4748-B33C-A2CCACE8B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F4565-1BFF-491C-B839-EC518887B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9B98C8-B4E9-4C79-91B4-C9C7728CB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32E0B4-4B20-4557-BB13-471B2A229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7FEE45-4E8D-43F2-9B2A-B7E0A7EE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213DC9-B897-4F1E-B1AA-E1E938D3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4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91C26-02CB-49ED-A2BD-F6FA94AF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F82629-2BCC-42B5-BB46-F5D0B23E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FA3B9-098E-4060-AB49-F04D26E3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46FDA-4FBD-4DB7-BED8-0704EB612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13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1D811F-088A-48A1-9C33-6EF7BCC2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0FF31E-33F6-4F6B-BA32-C45FD2BF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080D1-ABE2-465E-BC70-6B60CBDF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06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34AF3-2F37-49B5-AB7A-F0530AB6C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18DC6-9066-4C11-B8B5-986AA4534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318D0-4C31-403C-AAE2-0D8A84BD7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E020D-9DEF-46D4-B595-B8A8473C2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46619-8DF2-4882-A188-D4D7055DC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E41A8-8707-423A-AB27-02B72EB9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72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CA16-12F7-4E52-91AF-E99F37485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130262-4208-4C2A-BB36-2C81158AB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7BFB7-BD86-4209-8271-3E477F74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5EC816-399E-4951-8D8C-31B7C562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DEFD0-B3BB-40C6-92B4-344C2691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CC8BA-BC04-4DA4-8BF9-F65A7846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98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0F5FD-9DCF-4624-B308-618BBE41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6B3C7-7FDA-4AF2-9804-5C499DC3B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8280E-C189-4BE4-975A-63DA66279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CF563-F3F2-4F65-A07C-E77FBA4169B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6841D-6696-4711-9E83-8644FE307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BEAB1-89C0-4293-8CF1-EFC3B407A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C8D52-9A0B-4D25-89F2-F2DC3A63AF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2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C10F13-C0BB-4F49-B22F-8309C4A2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GB" sz="3700">
                <a:solidFill>
                  <a:srgbClr val="000000"/>
                </a:solidFill>
              </a:rPr>
              <a:t>L.O: I can identify unit and non-unit 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3E5C9-5DB0-4916-A455-D3ABD702D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GB" sz="1800">
                <a:solidFill>
                  <a:srgbClr val="000000"/>
                </a:solidFill>
              </a:rPr>
              <a:t>30/11/20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Mathematics">
            <a:extLst>
              <a:ext uri="{FF2B5EF4-FFF2-40B4-BE49-F238E27FC236}">
                <a16:creationId xmlns:a16="http://schemas.microsoft.com/office/drawing/2014/main" id="{3F26C3CB-3D2F-4B01-9DBD-F7B1F606A1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821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Example 2:</a:t>
            </a: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What fraction of the rectangle is yellow? </a:t>
            </a: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Remember: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0A415-363C-4C41-B29B-0ED474402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848" y="4227194"/>
            <a:ext cx="4771192" cy="244378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6748C6F-4BA0-4D31-8029-7C14EE8C6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757" y="2909570"/>
            <a:ext cx="275272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Example 2:</a:t>
            </a: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First, we count the number of equal parts that 				             the shape is divided into.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  <a:r>
              <a:rPr lang="en-GB" i="1" dirty="0"/>
              <a:t>It is divided into 10 equal parts so our 						denominator is 10. 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________</a:t>
            </a:r>
          </a:p>
          <a:p>
            <a:pPr marL="0" indent="0">
              <a:buNone/>
            </a:pPr>
            <a:r>
              <a:rPr lang="en-GB" sz="4900" i="1" dirty="0">
                <a:solidFill>
                  <a:srgbClr val="00B0F0"/>
                </a:solidFill>
              </a:rPr>
              <a:t>                                10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48C6F-4BA0-4D31-8029-7C14EE8C6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57" y="2909570"/>
            <a:ext cx="275272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5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Example 2:</a:t>
            </a: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Next, we count the number of equal parts that are 					shaded.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  <a:r>
              <a:rPr lang="en-GB" i="1" dirty="0"/>
              <a:t>There are 7 equal parts shaded so our numerator is 7. </a:t>
            </a:r>
          </a:p>
          <a:p>
            <a:pPr marL="0" indent="0">
              <a:buNone/>
            </a:pPr>
            <a:r>
              <a:rPr lang="en-GB" i="1" dirty="0"/>
              <a:t>				</a:t>
            </a:r>
            <a:endParaRPr lang="en-GB" sz="4900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  <a:r>
              <a:rPr lang="en-GB" sz="5100" i="1" dirty="0">
                <a:solidFill>
                  <a:srgbClr val="00B0F0"/>
                </a:solidFill>
              </a:rPr>
              <a:t>   </a:t>
            </a:r>
            <a:r>
              <a:rPr lang="en-GB" sz="5100" i="1" u="sng" dirty="0">
                <a:solidFill>
                  <a:srgbClr val="00B0F0"/>
                </a:solidFill>
              </a:rPr>
              <a:t>7</a:t>
            </a:r>
            <a:endParaRPr lang="en-GB" sz="5100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sz="4900" i="1" dirty="0">
                <a:solidFill>
                  <a:srgbClr val="00B0F0"/>
                </a:solidFill>
              </a:rPr>
              <a:t>                                10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48C6F-4BA0-4D31-8029-7C14EE8C6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57" y="2909570"/>
            <a:ext cx="275272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2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30/11/20 </a:t>
            </a:r>
            <a:br>
              <a:rPr lang="en-GB" dirty="0"/>
            </a:br>
            <a:r>
              <a:rPr lang="en-GB" u="sng" dirty="0"/>
              <a:t>L.O: I can identify unit and non-unit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fraction tells us how many equal parts we have of a whole. 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e.g. ½ of a pizza		1/3 of a pizza		1/6 of a pizza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0613D4-68A0-4DD6-9543-A8DF96C78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071" y="3777774"/>
            <a:ext cx="2228850" cy="1247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3E6B39-AEC5-48F6-B2EE-D4A223AB6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9607" y="3787299"/>
            <a:ext cx="2257425" cy="1238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3EBAA5-5147-4786-A39B-C9B607A5E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6097" y="3744437"/>
            <a:ext cx="2219325" cy="12668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9EBD73-1AE2-4F6C-BDA1-9D93ED22CF17}"/>
              </a:ext>
            </a:extLst>
          </p:cNvPr>
          <p:cNvSpPr txBox="1"/>
          <p:nvPr/>
        </p:nvSpPr>
        <p:spPr>
          <a:xfrm>
            <a:off x="1310640" y="5160486"/>
            <a:ext cx="19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pizza is divided into 2 equal parts.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7FCA24-2B8F-4395-A468-EDFECAD6B271}"/>
              </a:ext>
            </a:extLst>
          </p:cNvPr>
          <p:cNvSpPr txBox="1"/>
          <p:nvPr/>
        </p:nvSpPr>
        <p:spPr>
          <a:xfrm>
            <a:off x="4479607" y="5139591"/>
            <a:ext cx="19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pizza is divided into 3 equal parts.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B54A8E-43B1-4053-97F4-46C87ADE16B9}"/>
              </a:ext>
            </a:extLst>
          </p:cNvPr>
          <p:cNvSpPr txBox="1"/>
          <p:nvPr/>
        </p:nvSpPr>
        <p:spPr>
          <a:xfrm>
            <a:off x="8146097" y="5132447"/>
            <a:ext cx="19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pizza is divided into 6 equal parts.</a:t>
            </a:r>
          </a:p>
        </p:txBody>
      </p:sp>
    </p:spTree>
    <p:extLst>
      <p:ext uri="{BB962C8B-B14F-4D97-AF65-F5344CB8AC3E}">
        <p14:creationId xmlns:p14="http://schemas.microsoft.com/office/powerpoint/2010/main" val="252849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30/11/20 </a:t>
            </a:r>
            <a:br>
              <a:rPr lang="en-GB" dirty="0"/>
            </a:br>
            <a:r>
              <a:rPr lang="en-GB" u="sng" dirty="0"/>
              <a:t>L.O: I can identify unit and non-unit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Let’s recap our fractions vocabulary.</a:t>
            </a:r>
            <a:endParaRPr lang="en-GB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8B7930-F1E8-49B4-AF4C-6F145995E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73" y="2257425"/>
            <a:ext cx="89820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07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30/11/20 </a:t>
            </a:r>
            <a:br>
              <a:rPr lang="en-GB" dirty="0"/>
            </a:br>
            <a:r>
              <a:rPr lang="en-GB" u="sng" dirty="0"/>
              <a:t>L.O: I can identify unit and non-unit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Fractions can be either unit or non-unit fractions.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Watch the Bitesize video before continuing.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2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So a unit fraction is one where the denominator (the number on the top!) is one. E.g:</a:t>
            </a:r>
          </a:p>
          <a:p>
            <a:pPr marL="0" indent="0">
              <a:buNone/>
            </a:pPr>
            <a:endParaRPr lang="en-GB" i="1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DDE3E3-9C99-4527-9B7B-C4D5735AE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613" y="2937882"/>
            <a:ext cx="8969742" cy="25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42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And a non-unit fraction is one where the denominator (the number on the top!) is not one. </a:t>
            </a:r>
            <a:r>
              <a:rPr lang="en-GB" dirty="0" err="1"/>
              <a:t>E.g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BD0CC2-D49A-4DB5-AEED-BCE17587D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085" y="3111500"/>
            <a:ext cx="85153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1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Example 1:</a:t>
            </a: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What fraction of the square is red? </a:t>
            </a: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Remember: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D5E26-9F4C-4C4A-BF4A-42F0C0E5B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34" y="2581592"/>
            <a:ext cx="2153475" cy="19497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C0A415-363C-4C41-B29B-0ED474402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848" y="4227194"/>
            <a:ext cx="4771192" cy="244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63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First, we count the number of equal parts that 				the shape is divided into.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  <a:r>
              <a:rPr lang="en-GB" i="1" dirty="0"/>
              <a:t>It is divided into 4 equal parts so our 						denominator is 4.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		______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		  </a:t>
            </a:r>
            <a:r>
              <a:rPr lang="en-GB" sz="4500" i="1" dirty="0">
                <a:solidFill>
                  <a:srgbClr val="00B0F0"/>
                </a:solidFill>
              </a:rPr>
              <a:t> 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D5E26-9F4C-4C4A-BF4A-42F0C0E5B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34" y="2581592"/>
            <a:ext cx="2153475" cy="194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3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567-9976-4C1B-86E5-EC21C8D3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/>
              <a:t>30/11/20 </a:t>
            </a:r>
            <a:br>
              <a:rPr lang="en-GB"/>
            </a:br>
            <a:r>
              <a:rPr lang="en-GB" u="sng"/>
              <a:t>L.O: I can identify unit and non-unit fractions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8C13-1907-48E1-9710-FA2F10D1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/>
              <a:t>				Next, we count the number of equal parts 					that are shaded. 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  <a:r>
              <a:rPr lang="en-GB" i="1" dirty="0"/>
              <a:t>There are 3 equal parts shaded so our 						numerator is 3.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		   </a:t>
            </a:r>
            <a:r>
              <a:rPr lang="en-GB" sz="4500" i="1" u="sng" dirty="0">
                <a:solidFill>
                  <a:srgbClr val="00B0F0"/>
                </a:solidFill>
              </a:rPr>
              <a:t> 3 </a:t>
            </a:r>
            <a:endParaRPr lang="en-GB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00B0F0"/>
                </a:solidFill>
              </a:rPr>
              <a:t>						  </a:t>
            </a:r>
            <a:r>
              <a:rPr lang="en-GB" sz="4500" i="1" dirty="0">
                <a:solidFill>
                  <a:srgbClr val="00B0F0"/>
                </a:solidFill>
              </a:rPr>
              <a:t> 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D5E26-9F4C-4C4A-BF4A-42F0C0E5B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34" y="2581592"/>
            <a:ext cx="2153475" cy="194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8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600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  <vt:lpstr>30/11/20  L.O: I can identify unit and non-unit fractions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L.O: I can identify unit and non-unit fractions</dc:title>
  <dc:creator>Sinead Costelloe</dc:creator>
  <cp:lastModifiedBy>Sinead Costelloe</cp:lastModifiedBy>
  <cp:revision>5</cp:revision>
  <dcterms:created xsi:type="dcterms:W3CDTF">2020-11-27T21:14:12Z</dcterms:created>
  <dcterms:modified xsi:type="dcterms:W3CDTF">2020-11-27T21:50:24Z</dcterms:modified>
</cp:coreProperties>
</file>