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9" r:id="rId4"/>
    <p:sldId id="277" r:id="rId5"/>
    <p:sldId id="273" r:id="rId6"/>
    <p:sldId id="280" r:id="rId7"/>
    <p:sldId id="281" r:id="rId8"/>
    <p:sldId id="259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6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3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51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38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34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23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2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43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8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7CBE8-999D-47BB-84D1-E0E4F31F0EF7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3DF6B-4DB2-4D5C-A6D6-09E0384A1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01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7812" y="264051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Sassoon Primary" pitchFamily="50" charset="0"/>
              </a:rPr>
              <a:t>Pete</a:t>
            </a:r>
            <a:endParaRPr lang="en-GB" sz="7200" dirty="0">
              <a:latin typeface="Sassoon Primary" pitchFamily="50" charset="0"/>
            </a:endParaRPr>
          </a:p>
        </p:txBody>
      </p:sp>
      <p:sp>
        <p:nvSpPr>
          <p:cNvPr id="3" name="AutoShape 2" descr="Image"/>
          <p:cNvSpPr>
            <a:spLocks noChangeAspect="1" noChangeArrowheads="1"/>
          </p:cNvSpPr>
          <p:nvPr/>
        </p:nvSpPr>
        <p:spPr bwMode="auto">
          <a:xfrm>
            <a:off x="63500" y="-136525"/>
            <a:ext cx="38404800" cy="186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40" t="34320" r="39559" b="5370"/>
          <a:stretch/>
        </p:blipFill>
        <p:spPr>
          <a:xfrm>
            <a:off x="247650" y="371476"/>
            <a:ext cx="2409825" cy="2781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19" t="41458" r="33750" b="32500"/>
          <a:stretch/>
        </p:blipFill>
        <p:spPr>
          <a:xfrm rot="5400000">
            <a:off x="2977563" y="235538"/>
            <a:ext cx="1852198" cy="2124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0026" t="39930" r="40986" b="32270"/>
          <a:stretch/>
        </p:blipFill>
        <p:spPr>
          <a:xfrm rot="16200000">
            <a:off x="-57149" y="3657599"/>
            <a:ext cx="2505075" cy="1895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9568" t="30881" r="9944" b="32642"/>
          <a:stretch/>
        </p:blipFill>
        <p:spPr>
          <a:xfrm>
            <a:off x="2327277" y="4181476"/>
            <a:ext cx="2085976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337" y="3971926"/>
            <a:ext cx="15906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8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06708" y="60433"/>
            <a:ext cx="7499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English - Friday 15</a:t>
            </a:r>
            <a:r>
              <a:rPr lang="en-GB" sz="3600" baseline="30000" dirty="0" smtClean="0">
                <a:solidFill>
                  <a:srgbClr val="000000"/>
                </a:solidFill>
                <a:latin typeface="Sassoon Primary" pitchFamily="50" charset="0"/>
              </a:rPr>
              <a:t>th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 </a:t>
            </a:r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January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74" t="19579" r="24936" b="13020"/>
          <a:stretch/>
        </p:blipFill>
        <p:spPr>
          <a:xfrm>
            <a:off x="1085850" y="716289"/>
            <a:ext cx="9972675" cy="59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6158" y="127108"/>
            <a:ext cx="8642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English 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 - Monday 11</a:t>
            </a:r>
            <a:r>
              <a:rPr lang="en-GB" sz="3600" baseline="30000" dirty="0" smtClean="0">
                <a:solidFill>
                  <a:srgbClr val="000000"/>
                </a:solidFill>
                <a:latin typeface="Sassoon Primary" pitchFamily="50" charset="0"/>
              </a:rPr>
              <a:t>th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 </a:t>
            </a:r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January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277" t="18876" r="24710" b="13171"/>
          <a:stretch/>
        </p:blipFill>
        <p:spPr>
          <a:xfrm>
            <a:off x="931465" y="868689"/>
            <a:ext cx="9812735" cy="585944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0306" y="3398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208" t="22315" r="4532" b="18056"/>
          <a:stretch/>
        </p:blipFill>
        <p:spPr>
          <a:xfrm>
            <a:off x="477385" y="1219201"/>
            <a:ext cx="11236437" cy="4695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6892" y="334031"/>
            <a:ext cx="10183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 Primary" pitchFamily="50" charset="0"/>
              </a:rPr>
              <a:t>Choose which character from the story you would like to be.</a:t>
            </a:r>
            <a:endParaRPr lang="en-GB" sz="28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5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6450" y="1229543"/>
            <a:ext cx="100774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000000"/>
                </a:solidFill>
                <a:latin typeface="Sassoon Primary" pitchFamily="50" charset="0"/>
              </a:rPr>
              <a:t>What is your animal?</a:t>
            </a:r>
          </a:p>
          <a:p>
            <a:r>
              <a:rPr lang="en-GB" sz="4400" dirty="0" smtClean="0">
                <a:solidFill>
                  <a:srgbClr val="000000"/>
                </a:solidFill>
                <a:latin typeface="Sassoon Primary" pitchFamily="50" charset="0"/>
              </a:rPr>
              <a:t>Where does it live?</a:t>
            </a:r>
          </a:p>
          <a:p>
            <a:r>
              <a:rPr lang="en-GB" sz="4400" dirty="0" smtClean="0">
                <a:solidFill>
                  <a:srgbClr val="000000"/>
                </a:solidFill>
                <a:latin typeface="Sassoon Primary" pitchFamily="50" charset="0"/>
              </a:rPr>
              <a:t>What does it eat?</a:t>
            </a:r>
          </a:p>
          <a:p>
            <a:r>
              <a:rPr lang="en-GB" sz="4400" dirty="0" smtClean="0">
                <a:solidFill>
                  <a:srgbClr val="000000"/>
                </a:solidFill>
                <a:latin typeface="Sassoon Primary" pitchFamily="50" charset="0"/>
              </a:rPr>
              <a:t>What does it do during the day?</a:t>
            </a:r>
          </a:p>
          <a:p>
            <a:r>
              <a:rPr lang="en-GB" sz="4400" dirty="0" smtClean="0">
                <a:solidFill>
                  <a:srgbClr val="000000"/>
                </a:solidFill>
                <a:latin typeface="Sassoon Primary" pitchFamily="50" charset="0"/>
              </a:rPr>
              <a:t>What does it do at night?</a:t>
            </a:r>
            <a:endParaRPr lang="en-GB" sz="4400" dirty="0">
              <a:solidFill>
                <a:srgbClr val="000000"/>
              </a:solidFill>
              <a:latin typeface="Sassoon Primary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575" y="467381"/>
            <a:ext cx="11520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 Primary" pitchFamily="50" charset="0"/>
              </a:rPr>
              <a:t>Tell me about your character. Try to answer some of these questions.</a:t>
            </a:r>
            <a:endParaRPr lang="en-GB" sz="2800" dirty="0">
              <a:latin typeface="Sassoon Primary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574" y="5108286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accent5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 character is the…</a:t>
            </a:r>
            <a:endParaRPr lang="en-GB" sz="4000" dirty="0">
              <a:solidFill>
                <a:schemeClr val="accent5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74" y="5972831"/>
            <a:ext cx="568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Sassoon Primary" pitchFamily="50" charset="0"/>
              </a:rPr>
              <a:t>Draw a picture of your character.</a:t>
            </a:r>
            <a:endParaRPr lang="en-GB" sz="28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0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6232" y="117583"/>
            <a:ext cx="7718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English - Tuesday 12</a:t>
            </a:r>
            <a:r>
              <a:rPr lang="en-GB" sz="3600" baseline="30000" dirty="0" smtClean="0">
                <a:solidFill>
                  <a:srgbClr val="000000"/>
                </a:solidFill>
                <a:latin typeface="Sassoon Primary" pitchFamily="50" charset="0"/>
              </a:rPr>
              <a:t>th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 </a:t>
            </a:r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January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13" t="19107" r="23843" b="13042"/>
          <a:stretch/>
        </p:blipFill>
        <p:spPr>
          <a:xfrm>
            <a:off x="1379565" y="763914"/>
            <a:ext cx="9791700" cy="59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23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57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44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19300" y="108058"/>
            <a:ext cx="833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English 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- Wednesday 13</a:t>
            </a:r>
            <a:r>
              <a:rPr lang="en-GB" sz="3600" baseline="30000" dirty="0" smtClean="0">
                <a:solidFill>
                  <a:srgbClr val="000000"/>
                </a:solidFill>
                <a:latin typeface="Sassoon Primary" pitchFamily="50" charset="0"/>
              </a:rPr>
              <a:t>th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 </a:t>
            </a:r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January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229" t="19352" r="23802" b="13148"/>
          <a:stretch/>
        </p:blipFill>
        <p:spPr>
          <a:xfrm>
            <a:off x="952501" y="800100"/>
            <a:ext cx="9791700" cy="59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6949" y="69958"/>
            <a:ext cx="7229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English 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 - Thursday 14</a:t>
            </a:r>
            <a:r>
              <a:rPr lang="en-GB" sz="3600" baseline="30000" dirty="0" smtClean="0">
                <a:solidFill>
                  <a:srgbClr val="000000"/>
                </a:solidFill>
                <a:latin typeface="Sassoon Primary" pitchFamily="50" charset="0"/>
              </a:rPr>
              <a:t>th</a:t>
            </a:r>
            <a:r>
              <a:rPr lang="en-GB" sz="3600" dirty="0" smtClean="0">
                <a:solidFill>
                  <a:srgbClr val="000000"/>
                </a:solidFill>
                <a:latin typeface="Sassoon Primary" pitchFamily="50" charset="0"/>
              </a:rPr>
              <a:t> </a:t>
            </a:r>
            <a:r>
              <a:rPr lang="en-GB" sz="3600" dirty="0">
                <a:solidFill>
                  <a:srgbClr val="000000"/>
                </a:solidFill>
                <a:latin typeface="Sassoon Primary" pitchFamily="50" charset="0"/>
              </a:rPr>
              <a:t>January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61" t="19135" r="25000" b="13088"/>
          <a:stretch/>
        </p:blipFill>
        <p:spPr>
          <a:xfrm>
            <a:off x="809625" y="716289"/>
            <a:ext cx="10182225" cy="59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8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94</Words>
  <Application>Microsoft Office PowerPoint</Application>
  <PresentationFormat>Widescreen</PresentationFormat>
  <Paragraphs>15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MV Boli</vt:lpstr>
      <vt:lpstr>Sassoon Primary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SITSS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Webb</dc:creator>
  <cp:lastModifiedBy>Rachel Webb</cp:lastModifiedBy>
  <cp:revision>21</cp:revision>
  <dcterms:created xsi:type="dcterms:W3CDTF">2021-01-04T15:06:33Z</dcterms:created>
  <dcterms:modified xsi:type="dcterms:W3CDTF">2021-01-08T10:15:52Z</dcterms:modified>
</cp:coreProperties>
</file>